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95" r:id="rId2"/>
    <p:sldId id="262" r:id="rId3"/>
    <p:sldId id="269" r:id="rId4"/>
    <p:sldId id="296" r:id="rId5"/>
    <p:sldId id="297" r:id="rId6"/>
    <p:sldId id="267" r:id="rId7"/>
    <p:sldId id="299" r:id="rId8"/>
    <p:sldId id="268" r:id="rId9"/>
    <p:sldId id="300" r:id="rId10"/>
    <p:sldId id="301" r:id="rId11"/>
    <p:sldId id="302" r:id="rId12"/>
    <p:sldId id="303" r:id="rId13"/>
    <p:sldId id="272" r:id="rId14"/>
    <p:sldId id="273" r:id="rId15"/>
    <p:sldId id="304" r:id="rId16"/>
    <p:sldId id="289" r:id="rId17"/>
    <p:sldId id="305" r:id="rId18"/>
    <p:sldId id="313" r:id="rId19"/>
    <p:sldId id="314" r:id="rId20"/>
    <p:sldId id="307" r:id="rId21"/>
    <p:sldId id="275" r:id="rId22"/>
    <p:sldId id="277" r:id="rId23"/>
    <p:sldId id="279" r:id="rId24"/>
    <p:sldId id="315" r:id="rId25"/>
    <p:sldId id="306" r:id="rId26"/>
    <p:sldId id="281" r:id="rId27"/>
    <p:sldId id="282" r:id="rId28"/>
    <p:sldId id="312" r:id="rId29"/>
    <p:sldId id="311" r:id="rId30"/>
    <p:sldId id="308" r:id="rId31"/>
    <p:sldId id="287" r:id="rId32"/>
    <p:sldId id="288" r:id="rId33"/>
    <p:sldId id="318" r:id="rId34"/>
    <p:sldId id="319" r:id="rId35"/>
    <p:sldId id="321" r:id="rId36"/>
    <p:sldId id="320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265" r:id="rId46"/>
    <p:sldId id="26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3F2D7-8492-4C37-AD2C-1FEE2BDFAEBF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3858-84D1-4EB2-A35F-B4AF8F5F4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6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3858-84D1-4EB2-A35F-B4AF8F5F433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3858-84D1-4EB2-A35F-B4AF8F5F433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3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3858-84D1-4EB2-A35F-B4AF8F5F433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6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9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5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5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7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6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5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5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9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6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9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28BE0-8277-47B5-ADDD-FE5BED2B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09F7-767B-41A8-BF41-F103A839E7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topnews.in/usa/files/jesus-crucifixion-full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3729696" cy="24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1" y="3959941"/>
            <a:ext cx="3544389" cy="28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3280" y="2743200"/>
            <a:ext cx="4657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</a:t>
            </a:r>
            <a:endParaRPr lang="en-GB" sz="9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Trinity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the term ‘trinity’ mean?</a:t>
            </a:r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name all the ‘parts’?</a:t>
            </a: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Trinity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366" y="1325291"/>
            <a:ext cx="1109472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the term ‘trinity’ mean? </a:t>
            </a:r>
          </a:p>
          <a:p>
            <a:pPr marL="0" indent="0">
              <a:buNone/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 that the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is made up of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personalities / aspects / persons</a:t>
            </a:r>
          </a:p>
          <a:p>
            <a:pPr>
              <a:defRPr/>
            </a:pPr>
            <a:endParaRPr lang="en-GB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name all the ‘parts’?</a:t>
            </a:r>
          </a:p>
          <a:p>
            <a:pPr marL="0" indent="0">
              <a:buNone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Father – creator of the universe</a:t>
            </a:r>
          </a:p>
          <a:p>
            <a:pPr marL="0" indent="0">
              <a:buNone/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– human on earth, Jesus</a:t>
            </a:r>
          </a:p>
          <a:p>
            <a:pPr marL="0" indent="0">
              <a:buNone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Spirit – within Christians, guiding and sustaining</a:t>
            </a:r>
          </a:p>
        </p:txBody>
      </p:sp>
    </p:spTree>
    <p:extLst>
      <p:ext uri="{BB962C8B-B14F-4D97-AF65-F5344CB8AC3E}">
        <p14:creationId xmlns:p14="http://schemas.microsoft.com/office/powerpoint/2010/main" val="24549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Sacred Writing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198267"/>
            <a:ext cx="1109472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it mean when a question asks you to link to sacred writing or another source of religious belief and teaching?</a:t>
            </a:r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3" y="3255667"/>
            <a:ext cx="5592652" cy="336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4" y="162538"/>
            <a:ext cx="10006149" cy="652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549" y="108041"/>
            <a:ext cx="4049485" cy="66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7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Christian Creation Story?</a:t>
            </a:r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make a reference to scripture?</a:t>
            </a: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95" y="168244"/>
            <a:ext cx="5538651" cy="6689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4182" y="344380"/>
            <a:ext cx="4311509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Reference: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Bible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beginning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Genesis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1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Genesis 1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3146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Birth</a:t>
            </a:r>
          </a:p>
          <a:p>
            <a:pPr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</a:p>
          <a:p>
            <a:pPr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and impact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Birth of Jesus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 marL="457200" indent="-457200"/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question the virgin conception</a:t>
            </a:r>
          </a:p>
          <a:p>
            <a:pPr marL="457200" indent="-457200"/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Accuracy of the story is not that important as long as we understand Jesus to be the Son of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 </a:t>
            </a: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beliefs about </a:t>
            </a: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365" y="1273039"/>
            <a:ext cx="11360331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Christians believe that Jesus is God in human form. He is often called ‘the Incarnation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  <a:p>
            <a:pPr>
              <a:defRPr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Son of God, Jesus shows people what God is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</a:t>
            </a:r>
          </a:p>
          <a:p>
            <a:pPr>
              <a:defRPr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is also the perfect example of a human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</a:t>
            </a:r>
          </a:p>
          <a:p>
            <a:pPr>
              <a:defRPr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believe that Jesus is one third of the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Trinity -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is the part of the Trinity they refer to as ‘Son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5320" y="379298"/>
            <a:ext cx="7772400" cy="11814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6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Christianity</a:t>
            </a:r>
            <a:br>
              <a:rPr lang="en-GB" altLang="en-US" sz="6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n-GB" altLang="en-US" sz="6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 Beliefs and Teachings</a:t>
            </a:r>
            <a:endParaRPr lang="en-GB" altLang="en-US" sz="6600" dirty="0">
              <a:solidFill>
                <a:schemeClr val="tx2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2004151"/>
            <a:ext cx="5831679" cy="436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612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 of Jesus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9476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know about the death of Jesus?</a:t>
            </a:r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5" descr="passion-of-the-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1" y="2554256"/>
            <a:ext cx="3544389" cy="429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6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586" y="406803"/>
            <a:ext cx="110344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Crucifixion</a:t>
            </a:r>
          </a:p>
          <a:p>
            <a:endParaRPr lang="en-GB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of execution favoured by the Romans - Public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how Jesus died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586" y="3489638"/>
            <a:ext cx="106407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for Christians today?</a:t>
            </a:r>
          </a:p>
          <a:p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Suffering is a part of life – experienced by Jesus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understands what the sufferer is going through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586" y="158609"/>
            <a:ext cx="11034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Resurrection</a:t>
            </a:r>
          </a:p>
          <a:p>
            <a:endParaRPr lang="en-GB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Rising from the dead - Jesus rose from the dead  (recorded in all four gospels)</a:t>
            </a:r>
          </a:p>
          <a:p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586" y="2366232"/>
            <a:ext cx="106407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for Christians today?</a:t>
            </a:r>
          </a:p>
          <a:p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evidence of the divine nature of Jesus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Resurrection shows the power of good over evil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need to fear death as will be resurrected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resurrection there would be no Christian faith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587" y="406803"/>
            <a:ext cx="106407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Ascension</a:t>
            </a:r>
          </a:p>
          <a:p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returned to God, the Father, in heaven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587" y="2588300"/>
            <a:ext cx="106407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for Christians today?</a:t>
            </a:r>
          </a:p>
          <a:p>
            <a:endParaRPr lang="en-GB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Shows that Jesus is with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Paves the way for the Holy Spirit to provide comfort and guidance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 of Jesus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9476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is the death of Jesus important for Christians?</a:t>
            </a:r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http://www.topnews.in/usa/files/jesus-crucifixion-full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9988" y="2599730"/>
            <a:ext cx="5181396" cy="41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8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and Salvation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these terms mean?</a:t>
            </a:r>
          </a:p>
          <a:p>
            <a:pPr>
              <a:defRPr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‘original sin’?</a:t>
            </a:r>
          </a:p>
          <a:p>
            <a:pPr marL="0" indent="0">
              <a:buNone/>
              <a:defRPr/>
            </a:pPr>
            <a:endParaRPr lang="en-GB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0912" y="306706"/>
            <a:ext cx="10063958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Original sin = 	Adam and Eve defying God 				and eating from the tree of 				knowledge of good and evil.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21" y="2153365"/>
            <a:ext cx="8206740" cy="462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0912" y="306706"/>
            <a:ext cx="10063958" cy="2431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 = 	Being saved from sin and the 				consequences of it.</a:t>
            </a:r>
          </a:p>
          <a:p>
            <a:r>
              <a:rPr lang="en-GB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Being granted eternal life with 			God.</a:t>
            </a:r>
          </a:p>
        </p:txBody>
      </p:sp>
      <p:pic>
        <p:nvPicPr>
          <p:cNvPr id="4" name="Picture 2" descr="http://1.2.3.12/bmi/www.holytrinitycofecalderdale.org.uk/activities/images/thinkingcapwhoa_color_001_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5" y="3481387"/>
            <a:ext cx="291147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1" y="3131961"/>
            <a:ext cx="929639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might this be achieved by Christians?</a:t>
            </a:r>
          </a:p>
          <a:p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good works / obeying God’s law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Grace – given by God; a gift for the faithful 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40052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849" y="97700"/>
            <a:ext cx="10063958" cy="66171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‘For God so loved the world that He gave His one and only Son, that whoever believes in Him shall not perish but have eternal life.’</a:t>
            </a:r>
          </a:p>
          <a:p>
            <a:pPr algn="r"/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3:16</a:t>
            </a:r>
          </a:p>
        </p:txBody>
      </p:sp>
    </p:spTree>
    <p:extLst>
      <p:ext uri="{BB962C8B-B14F-4D97-AF65-F5344CB8AC3E}">
        <p14:creationId xmlns:p14="http://schemas.microsoft.com/office/powerpoint/2010/main" val="35465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972" y="483327"/>
            <a:ext cx="10794273" cy="601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as Redeemer – Jesus is punished for the sins of all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humans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receiving the punishment on their behalf, he ‘buys back’ the relationship between God and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humans</a:t>
            </a:r>
          </a:p>
          <a:p>
            <a:pPr marL="0" indent="0" eaLnBrk="1" hangingPunct="1">
              <a:buNone/>
              <a:defRPr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can do this because he is God and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death is an act of love and by rising from the dead he brings new hope to the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 in one God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Christians believe there is one God. This belief is called …………………………………</a:t>
            </a:r>
          </a:p>
          <a:p>
            <a:pPr eaLnBrk="1" hangingPunct="1">
              <a:defRPr/>
            </a:pP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Ancient religions from Rome and Greece believed there were lots of gods. This belief is called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</a:t>
            </a: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happens when we die?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Christians believe about life after death?</a:t>
            </a:r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suggest how this might impact them in their daily lives?</a:t>
            </a: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39" y="64449"/>
            <a:ext cx="11857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page 24 in the Christianity text book to help you complete each section</a:t>
            </a:r>
            <a:endParaRPr lang="en-GB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8939" y="639920"/>
          <a:ext cx="11784170" cy="6036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8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9446" y="804142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Afterlife</a:t>
            </a:r>
            <a:endParaRPr lang="en-GB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1924" y="804142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</a:t>
            </a:r>
            <a:endParaRPr lang="en-GB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1924" y="3795835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Hell</a:t>
            </a:r>
            <a:endParaRPr lang="en-GB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46" y="3795835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Judgement</a:t>
            </a:r>
            <a:endParaRPr lang="en-GB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2" y="910531"/>
            <a:ext cx="9757953" cy="1297092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17172" y="2207623"/>
            <a:ext cx="9757953" cy="3785652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0" kern="0" dirty="0" smtClean="0">
                <a:solidFill>
                  <a:prstClr val="white"/>
                </a:solidFill>
                <a:sym typeface="Wingdings" pitchFamily="2" charset="2"/>
              </a:rPr>
              <a:t>‘The afterlife is a good way to get people to behave themselves and help others.’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0" kern="0" dirty="0" smtClean="0">
                <a:solidFill>
                  <a:prstClr val="white"/>
                </a:solidFill>
                <a:sym typeface="Wingdings" pitchFamily="2" charset="2"/>
              </a:rPr>
              <a:t>Evaluate this statement</a:t>
            </a:r>
            <a:endParaRPr lang="en-GB" sz="6000" kern="0" dirty="0">
              <a:solidFill>
                <a:prstClr val="white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54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1" y="3959941"/>
            <a:ext cx="3544389" cy="28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3280" y="2743200"/>
            <a:ext cx="4657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</a:t>
            </a:r>
            <a:endParaRPr lang="en-GB" sz="9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4476" cy="2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248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I do now?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325" y="1143000"/>
            <a:ext cx="11351623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revision cards with key terms or points on</a:t>
            </a:r>
          </a:p>
          <a:p>
            <a:pPr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through your existing notes and write a summary box at the bottom of each page with the key learning points</a:t>
            </a:r>
          </a:p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onto GCSE </a:t>
            </a:r>
            <a:r>
              <a:rPr lang="en-GB" sz="36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Bitesize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complete activities</a:t>
            </a:r>
          </a:p>
          <a:p>
            <a:pPr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mind maps for different aspects of the topics</a:t>
            </a:r>
          </a:p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practice questions – Ask Mrs Jolley to mark</a:t>
            </a:r>
          </a:p>
          <a:p>
            <a:pPr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your own practice questions – swap with a partner to complete, then mark each others work</a:t>
            </a: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966" y="1149532"/>
            <a:ext cx="1014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Questions</a:t>
            </a:r>
            <a:endParaRPr lang="en-GB" sz="9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46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Marks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74" y="1391195"/>
            <a:ext cx="11351623" cy="41148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two characteristics of God.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GB" sz="1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two persons of the Trinity.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two reasons why Jesus had to die.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GB" sz="1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two types of salvation.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two things Christians believe about salvation.</a:t>
            </a:r>
          </a:p>
        </p:txBody>
      </p:sp>
    </p:spTree>
    <p:extLst>
      <p:ext uri="{BB962C8B-B14F-4D97-AF65-F5344CB8AC3E}">
        <p14:creationId xmlns:p14="http://schemas.microsoft.com/office/powerpoint/2010/main" val="30237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74" y="1391195"/>
            <a:ext cx="11351623" cy="41148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two ways in which belief in the resurrection of Jesus influences Christians today.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GB" sz="1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two ways in which beliefs about the creation of the world might influence Christians today.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two ways in which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the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crucifixion might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influence Christians today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74" y="1391195"/>
            <a:ext cx="11351623" cy="41148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"/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two ways in which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believing that God is all-loving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influence Christians today.</a:t>
            </a:r>
          </a:p>
          <a:p>
            <a:pPr marL="742950" indent="-742950">
              <a:buFont typeface="+mj-lt"/>
              <a:buAutoNum type="arabicPeriod" startAt="4"/>
              <a:defRPr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 startAt="4"/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two ways in which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believing in Judgement Day might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influence Christians today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+mj-lt"/>
              <a:buAutoNum type="arabicPeriod" startAt="4"/>
              <a:defRPr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 startAt="4"/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two ways in which believing that God is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influences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Christians today.</a:t>
            </a:r>
          </a:p>
          <a:p>
            <a:pPr marL="742950" indent="-742950">
              <a:buFont typeface="+mj-lt"/>
              <a:buAutoNum type="arabicPeriod" startAt="4"/>
              <a:defRPr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74" y="1391195"/>
            <a:ext cx="11351623" cy="41148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two Christian teachings about judgement.  Refer to sacred writing or another source of religious belief and teaching in your answer.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two Christian teachings about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creation. 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to sacred writing or another source of religious belief and teaching in your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9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 in one God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Christians believe there is one God. This belief is called </a:t>
            </a:r>
            <a:r>
              <a:rPr lang="en-GB" sz="36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monotheism</a:t>
            </a:r>
          </a:p>
          <a:p>
            <a:pPr eaLnBrk="1" hangingPunct="1">
              <a:defRPr/>
            </a:pP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Ancient religions from Rome and Greece believed there were lots of gods. This belief is called </a:t>
            </a: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polytheism</a:t>
            </a: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74" y="1391195"/>
            <a:ext cx="11351623" cy="41148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two Christian teachings about God.  Refer to sacred writing or another source of religious belief and teaching in your answer.</a:t>
            </a:r>
          </a:p>
          <a:p>
            <a:pPr marL="742950" indent="-742950">
              <a:buFont typeface="+mj-lt"/>
              <a:buAutoNum type="arabicPeriod" startAt="3"/>
              <a:defRPr/>
            </a:pPr>
            <a:endParaRPr lang="en-GB" sz="36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 startAt="3"/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two Christian teachings about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salvation. 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to sacred writing or another source of religious belief and teaching in your answer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74" y="1391195"/>
            <a:ext cx="11545389" cy="4114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For a Christian, believing that God is all-powerful is not important.</a:t>
            </a:r>
          </a:p>
          <a:p>
            <a:pPr marL="0" indent="0">
              <a:buNone/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 this statement.  You should: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efer to Christian teaching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 developed arguments to support this statement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 developed arguments to support a different point of view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a justified conclusion</a:t>
            </a:r>
            <a:endParaRPr lang="en-GB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74" y="1391195"/>
            <a:ext cx="11545389" cy="4114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Christians should focus on living life here and now rather than focusing on an afterlife.</a:t>
            </a:r>
          </a:p>
          <a:p>
            <a:pPr marL="0" indent="0">
              <a:buNone/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 this statement.  You should: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efer to Christian teaching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 developed arguments to support this statement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 developed arguments to support a different point of view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a justified conclusion</a:t>
            </a:r>
            <a:endParaRPr lang="en-GB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74" y="1391195"/>
            <a:ext cx="11545389" cy="4114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It is more important to follow Jesus’ example than to spend time in worship.</a:t>
            </a:r>
          </a:p>
          <a:p>
            <a:pPr marL="0" indent="0">
              <a:buNone/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 this statement.  You should: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efer to Christian teaching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 developed arguments to support this statement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 developed arguments to support a different point of view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a justified conclusion</a:t>
            </a:r>
            <a:endParaRPr lang="en-GB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74" y="1391195"/>
            <a:ext cx="11545389" cy="4114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If God were loving there would be no suffering.</a:t>
            </a:r>
          </a:p>
          <a:p>
            <a:pPr marL="0" indent="0">
              <a:buNone/>
              <a:defRPr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 this statement.  You should: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efer to Christian teaching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 developed arguments to support this statement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 developed arguments to support a different point of view</a:t>
            </a:r>
          </a:p>
          <a:p>
            <a:pPr>
              <a:defRPr/>
            </a:pP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a justified conclusion</a:t>
            </a:r>
            <a:endParaRPr lang="en-GB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55" y="122119"/>
            <a:ext cx="8076597" cy="67358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182" y="344380"/>
            <a:ext cx="3083601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for fun: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out 10 key terms for this topic and see which one scores the highest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4190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92" y="1585154"/>
            <a:ext cx="5944616" cy="36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6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Denominations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</a:t>
            </a:r>
            <a:r>
              <a:rPr lang="en-GB" sz="36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different Christian denominations</a:t>
            </a:r>
          </a:p>
          <a:p>
            <a:pPr>
              <a:defRPr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know how they are different?</a:t>
            </a:r>
          </a:p>
        </p:txBody>
      </p:sp>
    </p:spTree>
    <p:extLst>
      <p:ext uri="{BB962C8B-B14F-4D97-AF65-F5344CB8AC3E}">
        <p14:creationId xmlns:p14="http://schemas.microsoft.com/office/powerpoint/2010/main" val="32276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54" y="435822"/>
            <a:ext cx="1131603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 Catholic</a:t>
            </a:r>
          </a:p>
          <a:p>
            <a:pPr marL="0" indent="0">
              <a:buNone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Authority of the Pope</a:t>
            </a: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Orthodox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Emphasises the mystery of God</a:t>
            </a:r>
          </a:p>
          <a:p>
            <a:pPr marL="0" indent="0">
              <a:buNone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Anglicans - ‘The Church of England’ </a:t>
            </a:r>
            <a:endParaRPr lang="en-GB" sz="3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 by the Archbishop of Canterbury</a:t>
            </a:r>
          </a:p>
          <a:p>
            <a:pPr marL="0" indent="0">
              <a:buNone/>
            </a:pP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Protestants – Baptists, Methodists and others</a:t>
            </a:r>
          </a:p>
          <a:p>
            <a:pPr marL="0" indent="0">
              <a:buNone/>
            </a:pP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Emphasise 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authority of the </a:t>
            </a:r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7325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Qualities of God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‘qualities’ of God</a:t>
            </a:r>
          </a:p>
          <a:p>
            <a:pPr>
              <a:defRPr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using key vocabulary and definitions?</a:t>
            </a:r>
          </a:p>
          <a:p>
            <a:pPr>
              <a:defRPr/>
            </a:pP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give another suggestion of an attribute that Christians believe God has?</a:t>
            </a:r>
          </a:p>
        </p:txBody>
      </p:sp>
    </p:spTree>
    <p:extLst>
      <p:ext uri="{BB962C8B-B14F-4D97-AF65-F5344CB8AC3E}">
        <p14:creationId xmlns:p14="http://schemas.microsoft.com/office/powerpoint/2010/main" val="14445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560" y="95306"/>
            <a:ext cx="3348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QUALITIES OF GOD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8939" y="639920"/>
          <a:ext cx="11784170" cy="6036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8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1332" y="804142"/>
            <a:ext cx="493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Omnipresent = EVERYWHERE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6244" y="804142"/>
            <a:ext cx="5014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Omnipotent = ALL POWERFUL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1389" y="3795835"/>
            <a:ext cx="493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(Omni)Benevolent = LOVING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067" y="3795835"/>
            <a:ext cx="475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Omniscient = ALL KNOWING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305218"/>
            <a:ext cx="3976621" cy="2239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481" y="1345837"/>
            <a:ext cx="3836038" cy="2157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307" y="4315622"/>
            <a:ext cx="3563528" cy="2138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36" y="4315622"/>
            <a:ext cx="3225328" cy="21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Qualities of God</a:t>
            </a:r>
            <a:endParaRPr lang="en-US" sz="4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1508171"/>
            <a:ext cx="1109472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‘qualities’ of God</a:t>
            </a:r>
          </a:p>
          <a:p>
            <a:pPr marL="1143000" lvl="1" indent="-742950">
              <a:buFont typeface="+mj-lt"/>
              <a:buAutoNum type="arabicPeriod"/>
              <a:defRPr/>
            </a:pP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Omnipresent – everywhere</a:t>
            </a:r>
          </a:p>
          <a:p>
            <a:pPr marL="1143000" lvl="1" indent="-742950">
              <a:buFont typeface="+mj-lt"/>
              <a:buAutoNum type="arabicPeriod"/>
              <a:defRPr/>
            </a:pP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Omnipotent – all powerful</a:t>
            </a:r>
          </a:p>
          <a:p>
            <a:pPr marL="1143000" lvl="1" indent="-742950">
              <a:buFont typeface="+mj-lt"/>
              <a:buAutoNum type="arabicPeriod"/>
              <a:defRPr/>
            </a:pP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Omniscient – all knowing</a:t>
            </a:r>
          </a:p>
          <a:p>
            <a:pPr marL="1143000" lvl="1" indent="-742950">
              <a:buFont typeface="+mj-lt"/>
              <a:buAutoNum type="arabicPeriod"/>
              <a:defRPr/>
            </a:pP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Omnibenevolent – all loving</a:t>
            </a:r>
          </a:p>
          <a:p>
            <a:pPr marL="1143000" lvl="1" indent="-742950">
              <a:buFont typeface="+mj-lt"/>
              <a:buAutoNum type="arabicPeriod"/>
              <a:defRPr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3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 attribute that Christians believe God has is that he is a just God – perfect giver of justice</a:t>
            </a:r>
          </a:p>
        </p:txBody>
      </p:sp>
    </p:spTree>
    <p:extLst>
      <p:ext uri="{BB962C8B-B14F-4D97-AF65-F5344CB8AC3E}">
        <p14:creationId xmlns:p14="http://schemas.microsoft.com/office/powerpoint/2010/main" val="37090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1345</Words>
  <Application>Microsoft Office PowerPoint</Application>
  <PresentationFormat>Widescreen</PresentationFormat>
  <Paragraphs>235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Berlin Sans FB Demi</vt:lpstr>
      <vt:lpstr>Calibri</vt:lpstr>
      <vt:lpstr>Tahoma</vt:lpstr>
      <vt:lpstr>Wingdings</vt:lpstr>
      <vt:lpstr>1_Office Theme</vt:lpstr>
      <vt:lpstr>PowerPoint Presentation</vt:lpstr>
      <vt:lpstr>Christianity  Beliefs and Teachings</vt:lpstr>
      <vt:lpstr>Belief in one God</vt:lpstr>
      <vt:lpstr>Belief in one God</vt:lpstr>
      <vt:lpstr>Denominations</vt:lpstr>
      <vt:lpstr>PowerPoint Presentation</vt:lpstr>
      <vt:lpstr>Qualities of God</vt:lpstr>
      <vt:lpstr>PowerPoint Presentation</vt:lpstr>
      <vt:lpstr>Qualities of God</vt:lpstr>
      <vt:lpstr>Trinity</vt:lpstr>
      <vt:lpstr>Trinity</vt:lpstr>
      <vt:lpstr>Sacred Writing</vt:lpstr>
      <vt:lpstr>PowerPoint Presentation</vt:lpstr>
      <vt:lpstr>PowerPoint Presentation</vt:lpstr>
      <vt:lpstr>Creation</vt:lpstr>
      <vt:lpstr>PowerPoint Presentation</vt:lpstr>
      <vt:lpstr>Jesus</vt:lpstr>
      <vt:lpstr>Birth of Jesus</vt:lpstr>
      <vt:lpstr>Christian beliefs about Jesus</vt:lpstr>
      <vt:lpstr>Death of Jesus</vt:lpstr>
      <vt:lpstr>PowerPoint Presentation</vt:lpstr>
      <vt:lpstr>PowerPoint Presentation</vt:lpstr>
      <vt:lpstr>PowerPoint Presentation</vt:lpstr>
      <vt:lpstr>Death of Jesus</vt:lpstr>
      <vt:lpstr>Sin and Salvation</vt:lpstr>
      <vt:lpstr>PowerPoint Presentation</vt:lpstr>
      <vt:lpstr>PowerPoint Presentation</vt:lpstr>
      <vt:lpstr>PowerPoint Presentation</vt:lpstr>
      <vt:lpstr>PowerPoint Presentation</vt:lpstr>
      <vt:lpstr>What happens when we die?</vt:lpstr>
      <vt:lpstr>PowerPoint Presentation</vt:lpstr>
      <vt:lpstr>PowerPoint Presentation</vt:lpstr>
      <vt:lpstr>PowerPoint Presentation</vt:lpstr>
      <vt:lpstr>What can I do now?</vt:lpstr>
      <vt:lpstr>PowerPoint Presentation</vt:lpstr>
      <vt:lpstr>2 Marks</vt:lpstr>
      <vt:lpstr>4 Marks</vt:lpstr>
      <vt:lpstr>4 Marks</vt:lpstr>
      <vt:lpstr>5 Marks</vt:lpstr>
      <vt:lpstr>5 Marks</vt:lpstr>
      <vt:lpstr>12 Marks</vt:lpstr>
      <vt:lpstr>12 Marks</vt:lpstr>
      <vt:lpstr>12 Marks</vt:lpstr>
      <vt:lpstr>12 Marks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 Jolley</dc:creator>
  <cp:lastModifiedBy>B. Nicholas</cp:lastModifiedBy>
  <cp:revision>27</cp:revision>
  <dcterms:created xsi:type="dcterms:W3CDTF">2016-07-06T07:45:10Z</dcterms:created>
  <dcterms:modified xsi:type="dcterms:W3CDTF">2019-02-11T12:39:37Z</dcterms:modified>
</cp:coreProperties>
</file>